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F0F7A-59DE-12A3-B3BA-2F0179C91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B66387-4301-86B9-D82C-AF32B47823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074D9-39EE-EB84-3ACA-475957D86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E563-F9B8-4884-B16F-D39CB642DD1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775C7-16A6-AD70-6FC0-77766699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36E16-1D6F-A535-7BAE-68455A573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D9D2-9C08-4C07-B23C-61BDEC509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2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443D0-2590-9214-C042-F5B23FE54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E55177-61B5-B232-27B2-FFA7E3CAA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3E351-3A0A-86BF-43F6-BDEF59110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E563-F9B8-4884-B16F-D39CB642DD1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31525-EAF0-713C-08A9-2BF1C967D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8B237-83CB-22F3-FCC7-EE3FBFA4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D9D2-9C08-4C07-B23C-61BDEC509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58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886AE3-0EDB-067C-F620-235ED0993A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095C73-816F-CDC2-0A86-0FEAC34DAE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549AD-C5BC-B131-A11A-E890FD805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E563-F9B8-4884-B16F-D39CB642DD1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5232A-CA85-ABDA-5605-8B59A4AAF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ED166-C153-934E-52F1-F87D42D59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D9D2-9C08-4C07-B23C-61BDEC509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7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E8FD7-918E-98D4-C3AB-15FD42F03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205EB-C684-1275-1E60-B4393EACE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BF1B6-CC43-28C9-89AA-9E3DAAB40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E563-F9B8-4884-B16F-D39CB642DD1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35161-584B-02F4-18A2-C01EBC13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93249-6738-3A15-00A0-188512040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D9D2-9C08-4C07-B23C-61BDEC509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4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C28D7-3034-6ABC-1064-EFF71658B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F1B16-0704-FB84-5A00-A40F8AD44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DEE1A-C41A-AE09-BDCA-6884830C5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E563-F9B8-4884-B16F-D39CB642DD1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78E48-7057-BC51-EFF7-EDDBAB62B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4BB44-4CBC-D365-EC6E-F3C3237D3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D9D2-9C08-4C07-B23C-61BDEC509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A7E63-52CA-0F4A-C413-A132E11BB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A5846-B408-25E6-C1BE-F2729850BE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114DD4-9636-A886-B17D-EB29EB8FD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8B65C-6CFF-A3DF-6312-794F0BEBF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E563-F9B8-4884-B16F-D39CB642DD1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A62DA-F2EC-E99F-C952-E46DF7D4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A39F4-3EC0-142A-BA33-233C3A864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D9D2-9C08-4C07-B23C-61BDEC509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B80D8-6C9E-DBA4-73AA-1246ED87D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1C4F0-9E71-B3BE-635F-0BF0F9BFB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64F695-3E02-5636-673B-7250939B5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58179F-DD2E-A421-4369-26A1C90306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F8F4FC-0ECE-7FE7-C816-FB6C4B9ED8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45AF86-E97E-E04F-BB3B-592F10260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E563-F9B8-4884-B16F-D39CB642DD1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ADE84E-DF75-B1C2-35C4-10A33D22D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9C71B6-EC31-EDF0-5640-F7E755C11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D9D2-9C08-4C07-B23C-61BDEC509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0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342E0-EBB0-E9C6-FD1B-66EF31434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B1FA97-BF56-9E9D-DD8B-962CF702A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E563-F9B8-4884-B16F-D39CB642DD1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6A8DF3-40D0-A2F9-136A-78828293A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CD5995-BD39-01B8-B5C4-D2E5F66DC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D9D2-9C08-4C07-B23C-61BDEC509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484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C34906-A1FA-53A8-7BDE-1A667C8AF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E563-F9B8-4884-B16F-D39CB642DD1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951B58-7C08-43D9-44D7-28043C915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35A8AD-5B2E-43D1-5D43-F3E56F13E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D9D2-9C08-4C07-B23C-61BDEC509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32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D4673-BC5C-A956-BC43-817B6D619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9D94-0577-B428-7285-DB00730A1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FF446D-C047-BAC0-DFB7-1C6D1168CA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70534C-D9BF-C9AE-3E4A-7CC539990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E563-F9B8-4884-B16F-D39CB642DD1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B7161-D639-7C7D-3222-4A8C1DEB0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34F202-E6D2-B86F-1372-F3BB4160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D9D2-9C08-4C07-B23C-61BDEC509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7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6329-96D8-38D8-70DA-1AE5A2AF3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65DF15-77D1-E4B4-EDBD-5D07305744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E40367-B6EF-A423-C04B-AD9F98F14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AF1A9-1A73-45C4-4444-5C7DD3E1F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E563-F9B8-4884-B16F-D39CB642DD1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A5FA9C-BA4C-93FC-0A10-505A5D7DA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64A3BD-5BB8-5BC0-327C-D3AA4FC6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D9D2-9C08-4C07-B23C-61BDEC509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3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F2EB13-ED0E-5ED6-5066-0B41F2060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AE6CD-5844-9385-8B1B-5C56299E7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19014-F9AA-076F-20A6-3C7B19B531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E563-F9B8-4884-B16F-D39CB642DD1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5B30F-D23E-8806-A7F4-76E52DCAA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F211-85DE-45D1-E39C-1D823A6A3E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DD9D2-9C08-4C07-B23C-61BDEC509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13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D6E0F-B95A-9615-A304-4D9650959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3517" y="326780"/>
            <a:ext cx="7444966" cy="615903"/>
          </a:xfrm>
        </p:spPr>
        <p:txBody>
          <a:bodyPr>
            <a:normAutofit fontScale="90000"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Oil.mrpam.gov.mn </a:t>
            </a:r>
            <a:r>
              <a:rPr lang="mn-MN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цахим системд бичиг баримт илгээх </a:t>
            </a:r>
            <a:br>
              <a:rPr lang="mn-MN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n-MN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хүсэлт </a:t>
            </a:r>
            <a:r>
              <a:rPr lang="mn-MN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гаргах тухай</a:t>
            </a:r>
            <a:endParaRPr lang="en-US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252CAFD-F966-DCA1-49C6-D21C3CEF0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90" y="1390219"/>
            <a:ext cx="4639322" cy="1438476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BCE2C6E-6209-C496-2613-A6FD580AB9C9}"/>
              </a:ext>
            </a:extLst>
          </p:cNvPr>
          <p:cNvSpPr/>
          <p:nvPr/>
        </p:nvSpPr>
        <p:spPr>
          <a:xfrm>
            <a:off x="6096000" y="1749581"/>
            <a:ext cx="3003893" cy="71975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n-MN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Хүсэлт гаргах функцийн товч дарж орох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D0844E5-45CB-019B-0EDE-17907AEC390D}"/>
              </a:ext>
            </a:extLst>
          </p:cNvPr>
          <p:cNvCxnSpPr>
            <a:cxnSpLocks/>
          </p:cNvCxnSpPr>
          <p:nvPr/>
        </p:nvCxnSpPr>
        <p:spPr>
          <a:xfrm flipH="1">
            <a:off x="5177538" y="2199992"/>
            <a:ext cx="9184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075B680F-087D-6146-1E14-539B2E7746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20" y="3457035"/>
            <a:ext cx="5688479" cy="2894238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5365015-F88F-28A4-F8FC-E95B75623B9B}"/>
              </a:ext>
            </a:extLst>
          </p:cNvPr>
          <p:cNvSpPr/>
          <p:nvPr/>
        </p:nvSpPr>
        <p:spPr>
          <a:xfrm>
            <a:off x="6862527" y="5094839"/>
            <a:ext cx="4166451" cy="80802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n-M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“ХУР” системээр Улсын бүртгэлийн гэрчилгээ байгууллагын регистрийн дугаар хийж баталгаажуулах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891DF66-6C93-1066-24AE-693919610617}"/>
              </a:ext>
            </a:extLst>
          </p:cNvPr>
          <p:cNvCxnSpPr>
            <a:cxnSpLocks/>
          </p:cNvCxnSpPr>
          <p:nvPr/>
        </p:nvCxnSpPr>
        <p:spPr>
          <a:xfrm flipH="1">
            <a:off x="4744016" y="5330982"/>
            <a:ext cx="21185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501DEE4E-A719-9B2E-FE16-8EE3CE2391B7}"/>
              </a:ext>
            </a:extLst>
          </p:cNvPr>
          <p:cNvSpPr/>
          <p:nvPr/>
        </p:nvSpPr>
        <p:spPr>
          <a:xfrm>
            <a:off x="6515129" y="3947315"/>
            <a:ext cx="4166451" cy="80802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n-M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“ХУР” системээр газар эзэмших гэрчилгээ татаж баталгаажуулах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2B185E9-AF82-0424-41DF-1284BB724AB4}"/>
              </a:ext>
            </a:extLst>
          </p:cNvPr>
          <p:cNvCxnSpPr>
            <a:cxnSpLocks/>
          </p:cNvCxnSpPr>
          <p:nvPr/>
        </p:nvCxnSpPr>
        <p:spPr>
          <a:xfrm flipH="1">
            <a:off x="1510420" y="4197789"/>
            <a:ext cx="50047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18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6550F1B-E6C4-33C7-76D5-45008B9592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83" y="587684"/>
            <a:ext cx="5878717" cy="2841316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6AFC740-4FFE-3267-FDA1-E2DF767E0023}"/>
              </a:ext>
            </a:extLst>
          </p:cNvPr>
          <p:cNvSpPr/>
          <p:nvPr/>
        </p:nvSpPr>
        <p:spPr>
          <a:xfrm>
            <a:off x="932507" y="3693813"/>
            <a:ext cx="4508625" cy="86913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n-MN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Тухайн байгууламжийн үл хөдлөх гэрчилгээний Ү ..... серийн дугаар хийж баталгаажуулах.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12C0F82-581E-4FC8-F804-34378BEF3931}"/>
              </a:ext>
            </a:extLst>
          </p:cNvPr>
          <p:cNvCxnSpPr>
            <a:cxnSpLocks/>
            <a:stCxn id="6" idx="0"/>
          </p:cNvCxnSpPr>
          <p:nvPr/>
        </p:nvCxnSpPr>
        <p:spPr>
          <a:xfrm flipH="1" flipV="1">
            <a:off x="1973655" y="2236206"/>
            <a:ext cx="1213165" cy="1457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27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CF7E42D-4734-ECA9-BE5D-07C6C0689E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60" y="162404"/>
            <a:ext cx="5832840" cy="3266596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A71EE62-22E5-A9C7-F853-477809429317}"/>
              </a:ext>
            </a:extLst>
          </p:cNvPr>
          <p:cNvCxnSpPr>
            <a:cxnSpLocks/>
          </p:cNvCxnSpPr>
          <p:nvPr/>
        </p:nvCxnSpPr>
        <p:spPr>
          <a:xfrm flipH="1">
            <a:off x="1158844" y="1176950"/>
            <a:ext cx="55950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A344904-16C2-8D2A-48E1-B98F55A4CE39}"/>
              </a:ext>
            </a:extLst>
          </p:cNvPr>
          <p:cNvSpPr/>
          <p:nvPr/>
        </p:nvSpPr>
        <p:spPr>
          <a:xfrm>
            <a:off x="6753884" y="832919"/>
            <a:ext cx="3711922" cy="6156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n-M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Дүгнэлт гаргуулах хүсэлт илгээж буй байгууламжийн төрөл сонгоно.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A67E3A0-A32A-A5BA-883C-4F594A81F6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60" y="3648546"/>
            <a:ext cx="5832840" cy="3139849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DB18815-2D91-15F4-8AE4-0594F85ABD7F}"/>
              </a:ext>
            </a:extLst>
          </p:cNvPr>
          <p:cNvSpPr/>
          <p:nvPr/>
        </p:nvSpPr>
        <p:spPr>
          <a:xfrm>
            <a:off x="6516984" y="4128386"/>
            <a:ext cx="5478858" cy="10773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n-M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Байгууламжийн зөвшилцөж, батлагдсан зураг төсөл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PDF </a:t>
            </a:r>
            <a:r>
              <a:rPr lang="mn-M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хэлбэрээр илгээнэ. Тухайн байгууламжийн зураг төсөл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SCAN/PDF </a:t>
            </a:r>
            <a:r>
              <a:rPr lang="mn-M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хэлбэрээр файл үүсгэж, 1 файл тус бүр 26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MB</a:t>
            </a:r>
            <a:r>
              <a:rPr lang="mn-M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хүртэл хэмжээтэй илгээж болно.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C07D5E1-6B56-15AD-45B9-2AA09DACEEA8}"/>
              </a:ext>
            </a:extLst>
          </p:cNvPr>
          <p:cNvCxnSpPr>
            <a:cxnSpLocks/>
          </p:cNvCxnSpPr>
          <p:nvPr/>
        </p:nvCxnSpPr>
        <p:spPr>
          <a:xfrm flipH="1" flipV="1">
            <a:off x="3334692" y="4155543"/>
            <a:ext cx="3182292" cy="181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25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96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Oil.mrpam.gov.mn цахим системд бичиг баримт илгээх  хүсэлт гаргах тухай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Oil.mrpam.gov.mn цахим системд бичиг баримт илгээх  хүсэлт гаргах тухай</dc:title>
  <dc:creator>Tsend-Auysh Ms. Davaasuren</dc:creator>
  <cp:lastModifiedBy>Tsend-Auysh Ms. Davaasuren</cp:lastModifiedBy>
  <cp:revision>5</cp:revision>
  <dcterms:created xsi:type="dcterms:W3CDTF">2024-10-31T02:58:06Z</dcterms:created>
  <dcterms:modified xsi:type="dcterms:W3CDTF">2024-10-31T03:25:51Z</dcterms:modified>
</cp:coreProperties>
</file>